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57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4" autoAdjust="0"/>
    <p:restoredTop sz="94660"/>
  </p:normalViewPr>
  <p:slideViewPr>
    <p:cSldViewPr snapToGrid="0">
      <p:cViewPr varScale="1">
        <p:scale>
          <a:sx n="57" d="100"/>
          <a:sy n="57" d="100"/>
        </p:scale>
        <p:origin x="53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4">
  <dgm:title val=""/>
  <dgm:desc val=""/>
  <dgm:catLst>
    <dgm:cat type="accent3" pri="11400"/>
  </dgm:catLst>
  <dgm:styleLbl name="node0">
    <dgm:fillClrLst meth="cycle">
      <a:schemeClr val="accent3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3">
        <a:shade val="50000"/>
      </a:schemeClr>
      <a:schemeClr val="accent3">
        <a:tint val="55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/>
    <dgm:txEffectClrLst/>
  </dgm:styleLbl>
  <dgm:styleLbl name="lnNode1">
    <dgm:fillClrLst meth="cycle">
      <a:schemeClr val="accent3">
        <a:shade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3">
        <a:shade val="80000"/>
        <a:alpha val="50000"/>
      </a:schemeClr>
      <a:schemeClr val="accent3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3">
        <a:shade val="90000"/>
      </a:schemeClr>
      <a:schemeClr val="accent3">
        <a:tint val="50000"/>
      </a:schemeClr>
    </dgm:fillClrLst>
    <dgm:linClrLst meth="cycle"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3">
        <a:shade val="50000"/>
      </a:schemeClr>
      <a:schemeClr val="accent3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55000"/>
      </a:schemeClr>
    </dgm:fillClrLst>
    <dgm:linClrLst meth="repeat">
      <a:schemeClr val="accent3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55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CBDA8A2-8925-474C-B0E0-22DEF1E3D1EB}" type="doc">
      <dgm:prSet loTypeId="urn:microsoft.com/office/officeart/2005/8/layout/chevron1" loCatId="process" qsTypeId="urn:microsoft.com/office/officeart/2005/8/quickstyle/simple1" qsCatId="simple" csTypeId="urn:microsoft.com/office/officeart/2005/8/colors/accent3_4" csCatId="accent3" phldr="1"/>
      <dgm:spPr/>
    </dgm:pt>
    <dgm:pt modelId="{138A73D3-D209-4643-B71F-DC5BF88BE1A7}">
      <dgm:prSet phldrT="[텍스트]" custT="1"/>
      <dgm:spPr/>
      <dgm:t>
        <a:bodyPr/>
        <a:lstStyle/>
        <a:p>
          <a:pPr latinLnBrk="1"/>
          <a:r>
            <a:rPr lang="ko-KR" altLang="en-US" sz="1800" dirty="0" smtClean="0"/>
            <a:t>개미 알고리즘을</a:t>
          </a:r>
          <a:r>
            <a:rPr lang="en-US" altLang="ko-KR" sz="1800" dirty="0" smtClean="0"/>
            <a:t/>
          </a:r>
          <a:br>
            <a:rPr lang="en-US" altLang="ko-KR" sz="1800" dirty="0" smtClean="0"/>
          </a:br>
          <a:r>
            <a:rPr lang="ko-KR" altLang="en-US" sz="1800" dirty="0" smtClean="0"/>
            <a:t> 구현</a:t>
          </a:r>
          <a:endParaRPr lang="ko-KR" altLang="en-US" sz="1800" dirty="0"/>
        </a:p>
      </dgm:t>
    </dgm:pt>
    <dgm:pt modelId="{D5DEB061-7048-4BC7-AC7E-3CC3D1BBA5C1}" type="parTrans" cxnId="{CAD0A9A8-2A6B-483A-AF02-DDAEEF6242F0}">
      <dgm:prSet/>
      <dgm:spPr/>
      <dgm:t>
        <a:bodyPr/>
        <a:lstStyle/>
        <a:p>
          <a:pPr latinLnBrk="1"/>
          <a:endParaRPr lang="ko-KR" altLang="en-US"/>
        </a:p>
      </dgm:t>
    </dgm:pt>
    <dgm:pt modelId="{3F9ED638-A026-49B1-88CF-399930F93EFD}" type="sibTrans" cxnId="{CAD0A9A8-2A6B-483A-AF02-DDAEEF6242F0}">
      <dgm:prSet/>
      <dgm:spPr/>
      <dgm:t>
        <a:bodyPr/>
        <a:lstStyle/>
        <a:p>
          <a:pPr latinLnBrk="1"/>
          <a:endParaRPr lang="ko-KR" altLang="en-US"/>
        </a:p>
      </dgm:t>
    </dgm:pt>
    <dgm:pt modelId="{894F3B70-C46E-4466-A0F9-DDBB20A48EFB}">
      <dgm:prSet phldrT="[텍스트]" custT="1"/>
      <dgm:spPr/>
      <dgm:t>
        <a:bodyPr/>
        <a:lstStyle/>
        <a:p>
          <a:pPr latinLnBrk="1"/>
          <a:r>
            <a:rPr lang="ko-KR" altLang="en-US" sz="2400" dirty="0" smtClean="0"/>
            <a:t>시뮬레이션</a:t>
          </a:r>
          <a:endParaRPr lang="ko-KR" altLang="en-US" sz="2400" dirty="0"/>
        </a:p>
      </dgm:t>
    </dgm:pt>
    <dgm:pt modelId="{FD1774F1-E238-4E9A-B621-35897C430B5E}" type="parTrans" cxnId="{41CF8F23-E73D-4A23-A24F-0EA5C3F05252}">
      <dgm:prSet/>
      <dgm:spPr/>
      <dgm:t>
        <a:bodyPr/>
        <a:lstStyle/>
        <a:p>
          <a:pPr latinLnBrk="1"/>
          <a:endParaRPr lang="ko-KR" altLang="en-US"/>
        </a:p>
      </dgm:t>
    </dgm:pt>
    <dgm:pt modelId="{9807BB81-90BB-484D-9D47-7F7F739843C0}" type="sibTrans" cxnId="{41CF8F23-E73D-4A23-A24F-0EA5C3F05252}">
      <dgm:prSet/>
      <dgm:spPr/>
      <dgm:t>
        <a:bodyPr/>
        <a:lstStyle/>
        <a:p>
          <a:pPr latinLnBrk="1"/>
          <a:endParaRPr lang="ko-KR" altLang="en-US"/>
        </a:p>
      </dgm:t>
    </dgm:pt>
    <dgm:pt modelId="{CD520730-38BE-479B-BBFE-00C9B72F3B53}">
      <dgm:prSet phldrT="[텍스트]" custT="1"/>
      <dgm:spPr/>
      <dgm:t>
        <a:bodyPr/>
        <a:lstStyle/>
        <a:p>
          <a:pPr latinLnBrk="1"/>
          <a:r>
            <a:rPr lang="ko-KR" altLang="en-US" sz="1600" dirty="0" smtClean="0"/>
            <a:t>알고리즘의 결과를</a:t>
          </a:r>
          <a:r>
            <a:rPr lang="en-US" altLang="ko-KR" sz="1600" dirty="0" smtClean="0"/>
            <a:t/>
          </a:r>
          <a:br>
            <a:rPr lang="en-US" altLang="ko-KR" sz="1600" dirty="0" smtClean="0"/>
          </a:br>
          <a:r>
            <a:rPr lang="ko-KR" altLang="en-US" sz="1600" dirty="0" smtClean="0"/>
            <a:t>보기 쉽게 시각화</a:t>
          </a:r>
          <a:endParaRPr lang="ko-KR" altLang="en-US" sz="1600" dirty="0"/>
        </a:p>
      </dgm:t>
    </dgm:pt>
    <dgm:pt modelId="{F7D94FBF-286F-4928-80CB-A934FC553997}" type="parTrans" cxnId="{4076F80F-E04D-46D1-AF46-774963753D27}">
      <dgm:prSet/>
      <dgm:spPr/>
      <dgm:t>
        <a:bodyPr/>
        <a:lstStyle/>
        <a:p>
          <a:pPr latinLnBrk="1"/>
          <a:endParaRPr lang="ko-KR" altLang="en-US"/>
        </a:p>
      </dgm:t>
    </dgm:pt>
    <dgm:pt modelId="{8E24946A-8C74-4658-B1A8-09E23E237913}" type="sibTrans" cxnId="{4076F80F-E04D-46D1-AF46-774963753D27}">
      <dgm:prSet/>
      <dgm:spPr/>
      <dgm:t>
        <a:bodyPr/>
        <a:lstStyle/>
        <a:p>
          <a:pPr latinLnBrk="1"/>
          <a:endParaRPr lang="ko-KR" altLang="en-US"/>
        </a:p>
      </dgm:t>
    </dgm:pt>
    <dgm:pt modelId="{D25C5CE5-3628-4AB7-AABD-39A574255BD4}">
      <dgm:prSet phldrT="[텍스트]" custT="1"/>
      <dgm:spPr/>
      <dgm:t>
        <a:bodyPr/>
        <a:lstStyle/>
        <a:p>
          <a:pPr latinLnBrk="1"/>
          <a:r>
            <a:rPr lang="ko-KR" altLang="en-US" sz="1800" dirty="0" smtClean="0"/>
            <a:t>가시적인 결과 </a:t>
          </a:r>
          <a:r>
            <a:rPr lang="en-US" altLang="ko-KR" sz="1800" dirty="0" smtClean="0"/>
            <a:t/>
          </a:r>
          <a:br>
            <a:rPr lang="en-US" altLang="ko-KR" sz="1800" dirty="0" smtClean="0"/>
          </a:br>
          <a:r>
            <a:rPr lang="ko-KR" altLang="en-US" sz="1800" dirty="0" smtClean="0"/>
            <a:t>확인 용이</a:t>
          </a:r>
          <a:endParaRPr lang="ko-KR" altLang="en-US" sz="1800" dirty="0"/>
        </a:p>
      </dgm:t>
    </dgm:pt>
    <dgm:pt modelId="{13F3F05F-4A99-4A72-9545-C23EF27E4458}" type="parTrans" cxnId="{BBB6B8DA-9DB5-4B20-BB71-FA1CA54735C7}">
      <dgm:prSet/>
      <dgm:spPr/>
      <dgm:t>
        <a:bodyPr/>
        <a:lstStyle/>
        <a:p>
          <a:pPr latinLnBrk="1"/>
          <a:endParaRPr lang="ko-KR" altLang="en-US"/>
        </a:p>
      </dgm:t>
    </dgm:pt>
    <dgm:pt modelId="{3EB7F4D3-4200-41D4-8618-35942B07B895}" type="sibTrans" cxnId="{BBB6B8DA-9DB5-4B20-BB71-FA1CA54735C7}">
      <dgm:prSet/>
      <dgm:spPr/>
      <dgm:t>
        <a:bodyPr/>
        <a:lstStyle/>
        <a:p>
          <a:pPr latinLnBrk="1"/>
          <a:endParaRPr lang="ko-KR" altLang="en-US"/>
        </a:p>
      </dgm:t>
    </dgm:pt>
    <dgm:pt modelId="{4BECBFBE-34BD-42ED-8949-B3341403B628}" type="pres">
      <dgm:prSet presAssocID="{1CBDA8A2-8925-474C-B0E0-22DEF1E3D1EB}" presName="Name0" presStyleCnt="0">
        <dgm:presLayoutVars>
          <dgm:dir/>
          <dgm:animLvl val="lvl"/>
          <dgm:resizeHandles val="exact"/>
        </dgm:presLayoutVars>
      </dgm:prSet>
      <dgm:spPr/>
    </dgm:pt>
    <dgm:pt modelId="{00653694-E1CD-4AE2-BE57-C7ADD78A0636}" type="pres">
      <dgm:prSet presAssocID="{138A73D3-D209-4643-B71F-DC5BF88BE1A7}" presName="parTxOnly" presStyleLbl="node1" presStyleIdx="0" presStyleCnt="4" custLinFactNeighborX="-372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0338E4-78FA-4650-90E4-8CCDB30FD73B}" type="pres">
      <dgm:prSet presAssocID="{3F9ED638-A026-49B1-88CF-399930F93EFD}" presName="parTxOnlySpace" presStyleCnt="0"/>
      <dgm:spPr/>
    </dgm:pt>
    <dgm:pt modelId="{9DF8BDCE-C6A1-4F1F-93EA-BC40B9AF9D10}" type="pres">
      <dgm:prSet presAssocID="{894F3B70-C46E-4466-A0F9-DDBB20A48EFB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5F9AAF3-4E18-47D8-B64E-5E927FEF4607}" type="pres">
      <dgm:prSet presAssocID="{9807BB81-90BB-484D-9D47-7F7F739843C0}" presName="parTxOnlySpace" presStyleCnt="0"/>
      <dgm:spPr/>
    </dgm:pt>
    <dgm:pt modelId="{541C2BD4-4F74-4A41-B997-E9F622A7F45A}" type="pres">
      <dgm:prSet presAssocID="{CD520730-38BE-479B-BBFE-00C9B72F3B5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1C0C0D6-D73C-4B09-906D-C32BBDEB1F31}" type="pres">
      <dgm:prSet presAssocID="{8E24946A-8C74-4658-B1A8-09E23E237913}" presName="parTxOnlySpace" presStyleCnt="0"/>
      <dgm:spPr/>
    </dgm:pt>
    <dgm:pt modelId="{1A23E0B5-B1AF-42BF-A17E-38E9BA2E5569}" type="pres">
      <dgm:prSet presAssocID="{D25C5CE5-3628-4AB7-AABD-39A574255BD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D35B275-CCE1-4FB6-A506-EAFCCF44A4B1}" type="presOf" srcId="{1CBDA8A2-8925-474C-B0E0-22DEF1E3D1EB}" destId="{4BECBFBE-34BD-42ED-8949-B3341403B628}" srcOrd="0" destOrd="0" presId="urn:microsoft.com/office/officeart/2005/8/layout/chevron1"/>
    <dgm:cxn modelId="{EA03A2EB-8125-471A-9269-29F7C8F6CFC8}" type="presOf" srcId="{894F3B70-C46E-4466-A0F9-DDBB20A48EFB}" destId="{9DF8BDCE-C6A1-4F1F-93EA-BC40B9AF9D10}" srcOrd="0" destOrd="0" presId="urn:microsoft.com/office/officeart/2005/8/layout/chevron1"/>
    <dgm:cxn modelId="{CAD0A9A8-2A6B-483A-AF02-DDAEEF6242F0}" srcId="{1CBDA8A2-8925-474C-B0E0-22DEF1E3D1EB}" destId="{138A73D3-D209-4643-B71F-DC5BF88BE1A7}" srcOrd="0" destOrd="0" parTransId="{D5DEB061-7048-4BC7-AC7E-3CC3D1BBA5C1}" sibTransId="{3F9ED638-A026-49B1-88CF-399930F93EFD}"/>
    <dgm:cxn modelId="{9D2A5771-077D-49E5-8E7A-45CCBF622627}" type="presOf" srcId="{138A73D3-D209-4643-B71F-DC5BF88BE1A7}" destId="{00653694-E1CD-4AE2-BE57-C7ADD78A0636}" srcOrd="0" destOrd="0" presId="urn:microsoft.com/office/officeart/2005/8/layout/chevron1"/>
    <dgm:cxn modelId="{62631A94-2E5C-48C3-9EB8-41EEFE3AF5CC}" type="presOf" srcId="{D25C5CE5-3628-4AB7-AABD-39A574255BD4}" destId="{1A23E0B5-B1AF-42BF-A17E-38E9BA2E5569}" srcOrd="0" destOrd="0" presId="urn:microsoft.com/office/officeart/2005/8/layout/chevron1"/>
    <dgm:cxn modelId="{4076F80F-E04D-46D1-AF46-774963753D27}" srcId="{1CBDA8A2-8925-474C-B0E0-22DEF1E3D1EB}" destId="{CD520730-38BE-479B-BBFE-00C9B72F3B53}" srcOrd="2" destOrd="0" parTransId="{F7D94FBF-286F-4928-80CB-A934FC553997}" sibTransId="{8E24946A-8C74-4658-B1A8-09E23E237913}"/>
    <dgm:cxn modelId="{BBB6B8DA-9DB5-4B20-BB71-FA1CA54735C7}" srcId="{1CBDA8A2-8925-474C-B0E0-22DEF1E3D1EB}" destId="{D25C5CE5-3628-4AB7-AABD-39A574255BD4}" srcOrd="3" destOrd="0" parTransId="{13F3F05F-4A99-4A72-9545-C23EF27E4458}" sibTransId="{3EB7F4D3-4200-41D4-8618-35942B07B895}"/>
    <dgm:cxn modelId="{346A03EA-5C3D-4523-98B6-45E034ED373B}" type="presOf" srcId="{CD520730-38BE-479B-BBFE-00C9B72F3B53}" destId="{541C2BD4-4F74-4A41-B997-E9F622A7F45A}" srcOrd="0" destOrd="0" presId="urn:microsoft.com/office/officeart/2005/8/layout/chevron1"/>
    <dgm:cxn modelId="{41CF8F23-E73D-4A23-A24F-0EA5C3F05252}" srcId="{1CBDA8A2-8925-474C-B0E0-22DEF1E3D1EB}" destId="{894F3B70-C46E-4466-A0F9-DDBB20A48EFB}" srcOrd="1" destOrd="0" parTransId="{FD1774F1-E238-4E9A-B621-35897C430B5E}" sibTransId="{9807BB81-90BB-484D-9D47-7F7F739843C0}"/>
    <dgm:cxn modelId="{73B17710-CC7C-449D-8C48-7A1D4D599466}" type="presParOf" srcId="{4BECBFBE-34BD-42ED-8949-B3341403B628}" destId="{00653694-E1CD-4AE2-BE57-C7ADD78A0636}" srcOrd="0" destOrd="0" presId="urn:microsoft.com/office/officeart/2005/8/layout/chevron1"/>
    <dgm:cxn modelId="{9BF731AA-1A0A-4EDA-8512-8ED88BFCDA26}" type="presParOf" srcId="{4BECBFBE-34BD-42ED-8949-B3341403B628}" destId="{900338E4-78FA-4650-90E4-8CCDB30FD73B}" srcOrd="1" destOrd="0" presId="urn:microsoft.com/office/officeart/2005/8/layout/chevron1"/>
    <dgm:cxn modelId="{6084BB7E-D0D9-422A-9850-76C2699C448F}" type="presParOf" srcId="{4BECBFBE-34BD-42ED-8949-B3341403B628}" destId="{9DF8BDCE-C6A1-4F1F-93EA-BC40B9AF9D10}" srcOrd="2" destOrd="0" presId="urn:microsoft.com/office/officeart/2005/8/layout/chevron1"/>
    <dgm:cxn modelId="{84BC014B-8882-4BC5-B18F-0288A85BBDA0}" type="presParOf" srcId="{4BECBFBE-34BD-42ED-8949-B3341403B628}" destId="{25F9AAF3-4E18-47D8-B64E-5E927FEF4607}" srcOrd="3" destOrd="0" presId="urn:microsoft.com/office/officeart/2005/8/layout/chevron1"/>
    <dgm:cxn modelId="{BDB72C8D-1133-4B12-A656-CF21C097BFBC}" type="presParOf" srcId="{4BECBFBE-34BD-42ED-8949-B3341403B628}" destId="{541C2BD4-4F74-4A41-B997-E9F622A7F45A}" srcOrd="4" destOrd="0" presId="urn:microsoft.com/office/officeart/2005/8/layout/chevron1"/>
    <dgm:cxn modelId="{AC99550C-F297-4E06-B9FC-CF02C366ACDC}" type="presParOf" srcId="{4BECBFBE-34BD-42ED-8949-B3341403B628}" destId="{E1C0C0D6-D73C-4B09-906D-C32BBDEB1F31}" srcOrd="5" destOrd="0" presId="urn:microsoft.com/office/officeart/2005/8/layout/chevron1"/>
    <dgm:cxn modelId="{5DAA6807-3858-4C8A-94B8-C1B08C2F63FA}" type="presParOf" srcId="{4BECBFBE-34BD-42ED-8949-B3341403B628}" destId="{1A23E0B5-B1AF-42BF-A17E-38E9BA2E556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CBDA8A2-8925-474C-B0E0-22DEF1E3D1EB}" type="doc">
      <dgm:prSet loTypeId="urn:microsoft.com/office/officeart/2005/8/layout/chevron1" loCatId="process" qsTypeId="urn:microsoft.com/office/officeart/2005/8/quickstyle/simple1" qsCatId="simple" csTypeId="urn:microsoft.com/office/officeart/2005/8/colors/accent3_4" csCatId="accent3" phldr="1"/>
      <dgm:spPr/>
    </dgm:pt>
    <dgm:pt modelId="{138A73D3-D209-4643-B71F-DC5BF88BE1A7}">
      <dgm:prSet phldrT="[텍스트]" custT="1"/>
      <dgm:spPr/>
      <dgm:t>
        <a:bodyPr/>
        <a:lstStyle/>
        <a:p>
          <a:pPr latinLnBrk="1"/>
          <a:r>
            <a:rPr lang="ko-KR" altLang="en-US" sz="1800" dirty="0" smtClean="0"/>
            <a:t>다양한 정렬</a:t>
          </a:r>
          <a:endParaRPr lang="en-US" altLang="ko-KR" sz="1800" dirty="0" smtClean="0"/>
        </a:p>
        <a:p>
          <a:pPr latinLnBrk="1"/>
          <a:r>
            <a:rPr lang="ko-KR" altLang="en-US" sz="1800" dirty="0" smtClean="0"/>
            <a:t>알고리즘을 구현</a:t>
          </a:r>
          <a:endParaRPr lang="en-US" altLang="ko-KR" sz="1800" dirty="0" smtClean="0"/>
        </a:p>
      </dgm:t>
    </dgm:pt>
    <dgm:pt modelId="{D5DEB061-7048-4BC7-AC7E-3CC3D1BBA5C1}" type="parTrans" cxnId="{CAD0A9A8-2A6B-483A-AF02-DDAEEF6242F0}">
      <dgm:prSet/>
      <dgm:spPr/>
      <dgm:t>
        <a:bodyPr/>
        <a:lstStyle/>
        <a:p>
          <a:pPr latinLnBrk="1"/>
          <a:endParaRPr lang="ko-KR" altLang="en-US"/>
        </a:p>
      </dgm:t>
    </dgm:pt>
    <dgm:pt modelId="{3F9ED638-A026-49B1-88CF-399930F93EFD}" type="sibTrans" cxnId="{CAD0A9A8-2A6B-483A-AF02-DDAEEF6242F0}">
      <dgm:prSet/>
      <dgm:spPr/>
      <dgm:t>
        <a:bodyPr/>
        <a:lstStyle/>
        <a:p>
          <a:pPr latinLnBrk="1"/>
          <a:endParaRPr lang="ko-KR" altLang="en-US"/>
        </a:p>
      </dgm:t>
    </dgm:pt>
    <dgm:pt modelId="{CD520730-38BE-479B-BBFE-00C9B72F3B53}">
      <dgm:prSet phldrT="[텍스트]" custT="1"/>
      <dgm:spPr/>
      <dgm:t>
        <a:bodyPr/>
        <a:lstStyle/>
        <a:p>
          <a:pPr latinLnBrk="1"/>
          <a:r>
            <a:rPr lang="ko-KR" altLang="en-US" sz="1600" dirty="0" smtClean="0"/>
            <a:t>알고리즘의 결과를 </a:t>
          </a:r>
          <a:r>
            <a:rPr lang="en-US" altLang="ko-KR" sz="1600" dirty="0" smtClean="0"/>
            <a:t/>
          </a:r>
          <a:br>
            <a:rPr lang="en-US" altLang="ko-KR" sz="1600" dirty="0" smtClean="0"/>
          </a:br>
          <a:r>
            <a:rPr lang="ko-KR" altLang="en-US" sz="1600" dirty="0" smtClean="0"/>
            <a:t>보기 쉽게 시각화</a:t>
          </a:r>
          <a:endParaRPr lang="ko-KR" altLang="en-US" sz="1600" dirty="0"/>
        </a:p>
      </dgm:t>
    </dgm:pt>
    <dgm:pt modelId="{F7D94FBF-286F-4928-80CB-A934FC553997}" type="parTrans" cxnId="{4076F80F-E04D-46D1-AF46-774963753D27}">
      <dgm:prSet/>
      <dgm:spPr/>
      <dgm:t>
        <a:bodyPr/>
        <a:lstStyle/>
        <a:p>
          <a:pPr latinLnBrk="1"/>
          <a:endParaRPr lang="ko-KR" altLang="en-US"/>
        </a:p>
      </dgm:t>
    </dgm:pt>
    <dgm:pt modelId="{8E24946A-8C74-4658-B1A8-09E23E237913}" type="sibTrans" cxnId="{4076F80F-E04D-46D1-AF46-774963753D27}">
      <dgm:prSet/>
      <dgm:spPr/>
      <dgm:t>
        <a:bodyPr/>
        <a:lstStyle/>
        <a:p>
          <a:pPr latinLnBrk="1"/>
          <a:endParaRPr lang="ko-KR" altLang="en-US"/>
        </a:p>
      </dgm:t>
    </dgm:pt>
    <dgm:pt modelId="{D25C5CE5-3628-4AB7-AABD-39A574255BD4}">
      <dgm:prSet phldrT="[텍스트]"/>
      <dgm:spPr/>
      <dgm:t>
        <a:bodyPr/>
        <a:lstStyle/>
        <a:p>
          <a:pPr latinLnBrk="1"/>
          <a:r>
            <a:rPr lang="ko-KR" altLang="en-US" dirty="0" smtClean="0"/>
            <a:t>가시적인 결과 </a:t>
          </a:r>
          <a:r>
            <a:rPr lang="en-US" altLang="ko-KR" dirty="0" smtClean="0"/>
            <a:t/>
          </a:r>
          <a:br>
            <a:rPr lang="en-US" altLang="ko-KR" dirty="0" smtClean="0"/>
          </a:br>
          <a:r>
            <a:rPr lang="ko-KR" altLang="en-US" dirty="0" smtClean="0"/>
            <a:t>확인 용이</a:t>
          </a:r>
          <a:endParaRPr lang="ko-KR" altLang="en-US" dirty="0"/>
        </a:p>
      </dgm:t>
    </dgm:pt>
    <dgm:pt modelId="{13F3F05F-4A99-4A72-9545-C23EF27E4458}" type="parTrans" cxnId="{BBB6B8DA-9DB5-4B20-BB71-FA1CA54735C7}">
      <dgm:prSet/>
      <dgm:spPr/>
      <dgm:t>
        <a:bodyPr/>
        <a:lstStyle/>
        <a:p>
          <a:pPr latinLnBrk="1"/>
          <a:endParaRPr lang="ko-KR" altLang="en-US"/>
        </a:p>
      </dgm:t>
    </dgm:pt>
    <dgm:pt modelId="{3EB7F4D3-4200-41D4-8618-35942B07B895}" type="sibTrans" cxnId="{BBB6B8DA-9DB5-4B20-BB71-FA1CA54735C7}">
      <dgm:prSet/>
      <dgm:spPr/>
      <dgm:t>
        <a:bodyPr/>
        <a:lstStyle/>
        <a:p>
          <a:pPr latinLnBrk="1"/>
          <a:endParaRPr lang="ko-KR" altLang="en-US"/>
        </a:p>
      </dgm:t>
    </dgm:pt>
    <dgm:pt modelId="{C2B24108-C68F-4603-BE51-093632D056B8}">
      <dgm:prSet phldrT="[텍스트]"/>
      <dgm:spPr/>
      <dgm:t>
        <a:bodyPr/>
        <a:lstStyle/>
        <a:p>
          <a:pPr latinLnBrk="1"/>
          <a:r>
            <a:rPr lang="ko-KR" altLang="en-US" dirty="0" smtClean="0"/>
            <a:t>시뮬레이션</a:t>
          </a:r>
          <a:endParaRPr lang="ko-KR" altLang="en-US" dirty="0"/>
        </a:p>
      </dgm:t>
    </dgm:pt>
    <dgm:pt modelId="{EDE07B85-7358-4568-9726-B03F1C1FD026}" type="parTrans" cxnId="{355659D6-1C38-4E28-A7F5-31E6184ED6C0}">
      <dgm:prSet/>
      <dgm:spPr/>
      <dgm:t>
        <a:bodyPr/>
        <a:lstStyle/>
        <a:p>
          <a:pPr latinLnBrk="1"/>
          <a:endParaRPr lang="ko-KR" altLang="en-US"/>
        </a:p>
      </dgm:t>
    </dgm:pt>
    <dgm:pt modelId="{AAB3CB94-B455-42E1-A806-DC4EB7B74ED5}" type="sibTrans" cxnId="{355659D6-1C38-4E28-A7F5-31E6184ED6C0}">
      <dgm:prSet/>
      <dgm:spPr/>
      <dgm:t>
        <a:bodyPr/>
        <a:lstStyle/>
        <a:p>
          <a:pPr latinLnBrk="1"/>
          <a:endParaRPr lang="ko-KR" altLang="en-US"/>
        </a:p>
      </dgm:t>
    </dgm:pt>
    <dgm:pt modelId="{4BECBFBE-34BD-42ED-8949-B3341403B628}" type="pres">
      <dgm:prSet presAssocID="{1CBDA8A2-8925-474C-B0E0-22DEF1E3D1EB}" presName="Name0" presStyleCnt="0">
        <dgm:presLayoutVars>
          <dgm:dir/>
          <dgm:animLvl val="lvl"/>
          <dgm:resizeHandles val="exact"/>
        </dgm:presLayoutVars>
      </dgm:prSet>
      <dgm:spPr/>
    </dgm:pt>
    <dgm:pt modelId="{00653694-E1CD-4AE2-BE57-C7ADD78A0636}" type="pres">
      <dgm:prSet presAssocID="{138A73D3-D209-4643-B71F-DC5BF88BE1A7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900338E4-78FA-4650-90E4-8CCDB30FD73B}" type="pres">
      <dgm:prSet presAssocID="{3F9ED638-A026-49B1-88CF-399930F93EFD}" presName="parTxOnlySpace" presStyleCnt="0"/>
      <dgm:spPr/>
    </dgm:pt>
    <dgm:pt modelId="{BD285EE8-C634-47C4-A0BA-6C94A32A93A5}" type="pres">
      <dgm:prSet presAssocID="{C2B24108-C68F-4603-BE51-093632D056B8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AA3FB00-9B4C-4B7C-AAF5-F8BDC6EE0658}" type="pres">
      <dgm:prSet presAssocID="{AAB3CB94-B455-42E1-A806-DC4EB7B74ED5}" presName="parTxOnlySpace" presStyleCnt="0"/>
      <dgm:spPr/>
    </dgm:pt>
    <dgm:pt modelId="{541C2BD4-4F74-4A41-B997-E9F622A7F45A}" type="pres">
      <dgm:prSet presAssocID="{CD520730-38BE-479B-BBFE-00C9B72F3B53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E1C0C0D6-D73C-4B09-906D-C32BBDEB1F31}" type="pres">
      <dgm:prSet presAssocID="{8E24946A-8C74-4658-B1A8-09E23E237913}" presName="parTxOnlySpace" presStyleCnt="0"/>
      <dgm:spPr/>
    </dgm:pt>
    <dgm:pt modelId="{1A23E0B5-B1AF-42BF-A17E-38E9BA2E5569}" type="pres">
      <dgm:prSet presAssocID="{D25C5CE5-3628-4AB7-AABD-39A574255BD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3D35B275-CCE1-4FB6-A506-EAFCCF44A4B1}" type="presOf" srcId="{1CBDA8A2-8925-474C-B0E0-22DEF1E3D1EB}" destId="{4BECBFBE-34BD-42ED-8949-B3341403B628}" srcOrd="0" destOrd="0" presId="urn:microsoft.com/office/officeart/2005/8/layout/chevron1"/>
    <dgm:cxn modelId="{62631A94-2E5C-48C3-9EB8-41EEFE3AF5CC}" type="presOf" srcId="{D25C5CE5-3628-4AB7-AABD-39A574255BD4}" destId="{1A23E0B5-B1AF-42BF-A17E-38E9BA2E5569}" srcOrd="0" destOrd="0" presId="urn:microsoft.com/office/officeart/2005/8/layout/chevron1"/>
    <dgm:cxn modelId="{9D2A5771-077D-49E5-8E7A-45CCBF622627}" type="presOf" srcId="{138A73D3-D209-4643-B71F-DC5BF88BE1A7}" destId="{00653694-E1CD-4AE2-BE57-C7ADD78A0636}" srcOrd="0" destOrd="0" presId="urn:microsoft.com/office/officeart/2005/8/layout/chevron1"/>
    <dgm:cxn modelId="{DB767749-71C6-4BD5-ADB7-A63E0A7CB227}" type="presOf" srcId="{C2B24108-C68F-4603-BE51-093632D056B8}" destId="{BD285EE8-C634-47C4-A0BA-6C94A32A93A5}" srcOrd="0" destOrd="0" presId="urn:microsoft.com/office/officeart/2005/8/layout/chevron1"/>
    <dgm:cxn modelId="{346A03EA-5C3D-4523-98B6-45E034ED373B}" type="presOf" srcId="{CD520730-38BE-479B-BBFE-00C9B72F3B53}" destId="{541C2BD4-4F74-4A41-B997-E9F622A7F45A}" srcOrd="0" destOrd="0" presId="urn:microsoft.com/office/officeart/2005/8/layout/chevron1"/>
    <dgm:cxn modelId="{BBB6B8DA-9DB5-4B20-BB71-FA1CA54735C7}" srcId="{1CBDA8A2-8925-474C-B0E0-22DEF1E3D1EB}" destId="{D25C5CE5-3628-4AB7-AABD-39A574255BD4}" srcOrd="3" destOrd="0" parTransId="{13F3F05F-4A99-4A72-9545-C23EF27E4458}" sibTransId="{3EB7F4D3-4200-41D4-8618-35942B07B895}"/>
    <dgm:cxn modelId="{CAD0A9A8-2A6B-483A-AF02-DDAEEF6242F0}" srcId="{1CBDA8A2-8925-474C-B0E0-22DEF1E3D1EB}" destId="{138A73D3-D209-4643-B71F-DC5BF88BE1A7}" srcOrd="0" destOrd="0" parTransId="{D5DEB061-7048-4BC7-AC7E-3CC3D1BBA5C1}" sibTransId="{3F9ED638-A026-49B1-88CF-399930F93EFD}"/>
    <dgm:cxn modelId="{4076F80F-E04D-46D1-AF46-774963753D27}" srcId="{1CBDA8A2-8925-474C-B0E0-22DEF1E3D1EB}" destId="{CD520730-38BE-479B-BBFE-00C9B72F3B53}" srcOrd="2" destOrd="0" parTransId="{F7D94FBF-286F-4928-80CB-A934FC553997}" sibTransId="{8E24946A-8C74-4658-B1A8-09E23E237913}"/>
    <dgm:cxn modelId="{355659D6-1C38-4E28-A7F5-31E6184ED6C0}" srcId="{1CBDA8A2-8925-474C-B0E0-22DEF1E3D1EB}" destId="{C2B24108-C68F-4603-BE51-093632D056B8}" srcOrd="1" destOrd="0" parTransId="{EDE07B85-7358-4568-9726-B03F1C1FD026}" sibTransId="{AAB3CB94-B455-42E1-A806-DC4EB7B74ED5}"/>
    <dgm:cxn modelId="{73B17710-CC7C-449D-8C48-7A1D4D599466}" type="presParOf" srcId="{4BECBFBE-34BD-42ED-8949-B3341403B628}" destId="{00653694-E1CD-4AE2-BE57-C7ADD78A0636}" srcOrd="0" destOrd="0" presId="urn:microsoft.com/office/officeart/2005/8/layout/chevron1"/>
    <dgm:cxn modelId="{9BF731AA-1A0A-4EDA-8512-8ED88BFCDA26}" type="presParOf" srcId="{4BECBFBE-34BD-42ED-8949-B3341403B628}" destId="{900338E4-78FA-4650-90E4-8CCDB30FD73B}" srcOrd="1" destOrd="0" presId="urn:microsoft.com/office/officeart/2005/8/layout/chevron1"/>
    <dgm:cxn modelId="{0ED32E5A-4A1B-4287-9480-DE5DE3858D94}" type="presParOf" srcId="{4BECBFBE-34BD-42ED-8949-B3341403B628}" destId="{BD285EE8-C634-47C4-A0BA-6C94A32A93A5}" srcOrd="2" destOrd="0" presId="urn:microsoft.com/office/officeart/2005/8/layout/chevron1"/>
    <dgm:cxn modelId="{A808FFBC-B77A-4DBA-9138-228E9DB047CF}" type="presParOf" srcId="{4BECBFBE-34BD-42ED-8949-B3341403B628}" destId="{DAA3FB00-9B4C-4B7C-AAF5-F8BDC6EE0658}" srcOrd="3" destOrd="0" presId="urn:microsoft.com/office/officeart/2005/8/layout/chevron1"/>
    <dgm:cxn modelId="{BDB72C8D-1133-4B12-A656-CF21C097BFBC}" type="presParOf" srcId="{4BECBFBE-34BD-42ED-8949-B3341403B628}" destId="{541C2BD4-4F74-4A41-B997-E9F622A7F45A}" srcOrd="4" destOrd="0" presId="urn:microsoft.com/office/officeart/2005/8/layout/chevron1"/>
    <dgm:cxn modelId="{AC99550C-F297-4E06-B9FC-CF02C366ACDC}" type="presParOf" srcId="{4BECBFBE-34BD-42ED-8949-B3341403B628}" destId="{E1C0C0D6-D73C-4B09-906D-C32BBDEB1F31}" srcOrd="5" destOrd="0" presId="urn:microsoft.com/office/officeart/2005/8/layout/chevron1"/>
    <dgm:cxn modelId="{5DAA6807-3858-4C8A-94B8-C1B08C2F63FA}" type="presParOf" srcId="{4BECBFBE-34BD-42ED-8949-B3341403B628}" destId="{1A23E0B5-B1AF-42BF-A17E-38E9BA2E5569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653694-E1CD-4AE2-BE57-C7ADD78A0636}">
      <dsp:nvSpPr>
        <dsp:cNvPr id="0" name=""/>
        <dsp:cNvSpPr/>
      </dsp:nvSpPr>
      <dsp:spPr>
        <a:xfrm>
          <a:off x="0" y="2865097"/>
          <a:ext cx="3025182" cy="121007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개미 알고리즘을</a:t>
          </a:r>
          <a:r>
            <a:rPr lang="en-US" altLang="ko-KR" sz="1800" kern="1200" dirty="0" smtClean="0"/>
            <a:t/>
          </a:r>
          <a:br>
            <a:rPr lang="en-US" altLang="ko-KR" sz="1800" kern="1200" dirty="0" smtClean="0"/>
          </a:br>
          <a:r>
            <a:rPr lang="ko-KR" altLang="en-US" sz="1800" kern="1200" dirty="0" smtClean="0"/>
            <a:t> 구현</a:t>
          </a:r>
          <a:endParaRPr lang="ko-KR" altLang="en-US" sz="1800" kern="1200" dirty="0"/>
        </a:p>
      </dsp:txBody>
      <dsp:txXfrm>
        <a:off x="605036" y="2865097"/>
        <a:ext cx="1815110" cy="1210072"/>
      </dsp:txXfrm>
    </dsp:sp>
    <dsp:sp modelId="{9DF8BDCE-C6A1-4F1F-93EA-BC40B9AF9D10}">
      <dsp:nvSpPr>
        <dsp:cNvPr id="0" name=""/>
        <dsp:cNvSpPr/>
      </dsp:nvSpPr>
      <dsp:spPr>
        <a:xfrm>
          <a:off x="2727860" y="2865097"/>
          <a:ext cx="3025182" cy="121007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17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6012" tIns="32004" rIns="32004" bIns="32004" numCol="1" spcCol="1270" anchor="ctr" anchorCtr="0">
          <a:noAutofit/>
        </a:bodyPr>
        <a:lstStyle/>
        <a:p>
          <a:pPr lvl="0" algn="ctr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 smtClean="0"/>
            <a:t>시뮬레이션</a:t>
          </a:r>
          <a:endParaRPr lang="ko-KR" altLang="en-US" sz="2400" kern="1200" dirty="0"/>
        </a:p>
      </dsp:txBody>
      <dsp:txXfrm>
        <a:off x="3332896" y="2865097"/>
        <a:ext cx="1815110" cy="1210072"/>
      </dsp:txXfrm>
    </dsp:sp>
    <dsp:sp modelId="{541C2BD4-4F74-4A41-B997-E9F622A7F45A}">
      <dsp:nvSpPr>
        <dsp:cNvPr id="0" name=""/>
        <dsp:cNvSpPr/>
      </dsp:nvSpPr>
      <dsp:spPr>
        <a:xfrm>
          <a:off x="5450524" y="2865097"/>
          <a:ext cx="3025182" cy="121007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359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/>
            <a:t>알고리즘의 결과를</a:t>
          </a:r>
          <a:r>
            <a:rPr lang="en-US" altLang="ko-KR" sz="1600" kern="1200" dirty="0" smtClean="0"/>
            <a:t/>
          </a:r>
          <a:br>
            <a:rPr lang="en-US" altLang="ko-KR" sz="1600" kern="1200" dirty="0" smtClean="0"/>
          </a:br>
          <a:r>
            <a:rPr lang="ko-KR" altLang="en-US" sz="1600" kern="1200" dirty="0" smtClean="0"/>
            <a:t>보기 쉽게 시각화</a:t>
          </a:r>
          <a:endParaRPr lang="ko-KR" altLang="en-US" sz="1600" kern="1200" dirty="0"/>
        </a:p>
      </dsp:txBody>
      <dsp:txXfrm>
        <a:off x="6055560" y="2865097"/>
        <a:ext cx="1815110" cy="1210072"/>
      </dsp:txXfrm>
    </dsp:sp>
    <dsp:sp modelId="{1A23E0B5-B1AF-42BF-A17E-38E9BA2E5569}">
      <dsp:nvSpPr>
        <dsp:cNvPr id="0" name=""/>
        <dsp:cNvSpPr/>
      </dsp:nvSpPr>
      <dsp:spPr>
        <a:xfrm>
          <a:off x="8173188" y="2865097"/>
          <a:ext cx="3025182" cy="121007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17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가시적인 결과 </a:t>
          </a:r>
          <a:r>
            <a:rPr lang="en-US" altLang="ko-KR" sz="1800" kern="1200" dirty="0" smtClean="0"/>
            <a:t/>
          </a:r>
          <a:br>
            <a:rPr lang="en-US" altLang="ko-KR" sz="1800" kern="1200" dirty="0" smtClean="0"/>
          </a:br>
          <a:r>
            <a:rPr lang="ko-KR" altLang="en-US" sz="1800" kern="1200" dirty="0" smtClean="0"/>
            <a:t>확인 용이</a:t>
          </a:r>
          <a:endParaRPr lang="ko-KR" altLang="en-US" sz="1800" kern="1200" dirty="0"/>
        </a:p>
      </dsp:txBody>
      <dsp:txXfrm>
        <a:off x="8778224" y="2865097"/>
        <a:ext cx="1815110" cy="12100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653694-E1CD-4AE2-BE57-C7ADD78A0636}">
      <dsp:nvSpPr>
        <dsp:cNvPr id="0" name=""/>
        <dsp:cNvSpPr/>
      </dsp:nvSpPr>
      <dsp:spPr>
        <a:xfrm>
          <a:off x="5244" y="3046646"/>
          <a:ext cx="3052881" cy="122115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다양한 정렬</a:t>
          </a:r>
          <a:endParaRPr lang="en-US" altLang="ko-KR" sz="1800" kern="1200" dirty="0" smtClean="0"/>
        </a:p>
        <a:p>
          <a:pPr lvl="0" algn="ctr" defTabSz="8001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800" kern="1200" dirty="0" smtClean="0"/>
            <a:t>알고리즘을 구현</a:t>
          </a:r>
          <a:endParaRPr lang="en-US" altLang="ko-KR" sz="1800" kern="1200" dirty="0" smtClean="0"/>
        </a:p>
      </dsp:txBody>
      <dsp:txXfrm>
        <a:off x="615820" y="3046646"/>
        <a:ext cx="1831729" cy="1221152"/>
      </dsp:txXfrm>
    </dsp:sp>
    <dsp:sp modelId="{BD285EE8-C634-47C4-A0BA-6C94A32A93A5}">
      <dsp:nvSpPr>
        <dsp:cNvPr id="0" name=""/>
        <dsp:cNvSpPr/>
      </dsp:nvSpPr>
      <dsp:spPr>
        <a:xfrm>
          <a:off x="2752837" y="3046646"/>
          <a:ext cx="3052881" cy="122115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17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100" kern="1200" dirty="0" smtClean="0"/>
            <a:t>시뮬레이션</a:t>
          </a:r>
          <a:endParaRPr lang="ko-KR" altLang="en-US" sz="2100" kern="1200" dirty="0"/>
        </a:p>
      </dsp:txBody>
      <dsp:txXfrm>
        <a:off x="3363413" y="3046646"/>
        <a:ext cx="1831729" cy="1221152"/>
      </dsp:txXfrm>
    </dsp:sp>
    <dsp:sp modelId="{541C2BD4-4F74-4A41-B997-E9F622A7F45A}">
      <dsp:nvSpPr>
        <dsp:cNvPr id="0" name=""/>
        <dsp:cNvSpPr/>
      </dsp:nvSpPr>
      <dsp:spPr>
        <a:xfrm>
          <a:off x="5500430" y="3046646"/>
          <a:ext cx="3052881" cy="122115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3596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kern="1200" dirty="0" smtClean="0"/>
            <a:t>알고리즘의 결과를 </a:t>
          </a:r>
          <a:r>
            <a:rPr lang="en-US" altLang="ko-KR" sz="1600" kern="1200" dirty="0" smtClean="0"/>
            <a:t/>
          </a:r>
          <a:br>
            <a:rPr lang="en-US" altLang="ko-KR" sz="1600" kern="1200" dirty="0" smtClean="0"/>
          </a:br>
          <a:r>
            <a:rPr lang="ko-KR" altLang="en-US" sz="1600" kern="1200" dirty="0" smtClean="0"/>
            <a:t>보기 쉽게 시각화</a:t>
          </a:r>
          <a:endParaRPr lang="ko-KR" altLang="en-US" sz="1600" kern="1200" dirty="0"/>
        </a:p>
      </dsp:txBody>
      <dsp:txXfrm>
        <a:off x="6111006" y="3046646"/>
        <a:ext cx="1831729" cy="1221152"/>
      </dsp:txXfrm>
    </dsp:sp>
    <dsp:sp modelId="{1A23E0B5-B1AF-42BF-A17E-38E9BA2E5569}">
      <dsp:nvSpPr>
        <dsp:cNvPr id="0" name=""/>
        <dsp:cNvSpPr/>
      </dsp:nvSpPr>
      <dsp:spPr>
        <a:xfrm>
          <a:off x="8248024" y="3046646"/>
          <a:ext cx="3052881" cy="1221152"/>
        </a:xfrm>
        <a:prstGeom prst="chevron">
          <a:avLst/>
        </a:prstGeom>
        <a:solidFill>
          <a:schemeClr val="accent3">
            <a:shade val="50000"/>
            <a:hueOff val="0"/>
            <a:satOff val="0"/>
            <a:lumOff val="1798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4011" tIns="28004" rIns="28004" bIns="28004" numCol="1" spcCol="1270" anchor="ctr" anchorCtr="0">
          <a:noAutofit/>
        </a:bodyPr>
        <a:lstStyle/>
        <a:p>
          <a:pPr lvl="0" algn="ctr" defTabSz="93345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100" kern="1200" dirty="0" smtClean="0"/>
            <a:t>가시적인 결과 </a:t>
          </a:r>
          <a:r>
            <a:rPr lang="en-US" altLang="ko-KR" sz="2100" kern="1200" dirty="0" smtClean="0"/>
            <a:t/>
          </a:r>
          <a:br>
            <a:rPr lang="en-US" altLang="ko-KR" sz="2100" kern="1200" dirty="0" smtClean="0"/>
          </a:br>
          <a:r>
            <a:rPr lang="ko-KR" altLang="en-US" sz="2100" kern="1200" dirty="0" smtClean="0"/>
            <a:t>확인 용이</a:t>
          </a:r>
          <a:endParaRPr lang="ko-KR" altLang="en-US" sz="2100" kern="1200" dirty="0"/>
        </a:p>
      </dsp:txBody>
      <dsp:txXfrm>
        <a:off x="8858600" y="3046646"/>
        <a:ext cx="1831729" cy="12211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2.gif>
</file>

<file path=ppt/media/image3.png>
</file>

<file path=ppt/media/image4.gif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4431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00971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48085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10459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79068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558434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43677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74844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9984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339883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63110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FE81D1-9211-4D5B-86A0-14C72161A945}" type="datetimeFigureOut">
              <a:rPr lang="ko-KR" altLang="en-US" smtClean="0"/>
              <a:t>2017-09-10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D317EC-226E-427C-95AC-F7AB859E239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910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image" Target="../media/image1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6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3.png"/><Relationship Id="rId5" Type="http://schemas.openxmlformats.org/officeDocument/2006/relationships/image" Target="../media/image2.gif"/><Relationship Id="rId4" Type="http://schemas.openxmlformats.org/officeDocument/2006/relationships/image" Target="../media/image4.gi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lkjl0406.github.io/Unifox_DirectLine_Project/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err="1" smtClean="0"/>
              <a:t>유니폭스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 err="1" smtClean="0"/>
              <a:t>동아리프로젝</a:t>
            </a:r>
            <a:r>
              <a:rPr lang="en-US" altLang="ko-KR" dirty="0" smtClean="0"/>
              <a:t/>
            </a:r>
            <a:br>
              <a:rPr lang="en-US" altLang="ko-KR" dirty="0" smtClean="0"/>
            </a:br>
            <a:r>
              <a:rPr lang="ko-KR" altLang="en-US" dirty="0"/>
              <a:t>트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황상민</a:t>
            </a:r>
            <a:r>
              <a:rPr lang="en-US" altLang="ko-KR" dirty="0" smtClean="0"/>
              <a:t>, </a:t>
            </a:r>
            <a:r>
              <a:rPr lang="ko-KR" altLang="en-US" dirty="0" err="1" smtClean="0"/>
              <a:t>임준성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80805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고민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20302" y="3706239"/>
            <a:ext cx="995139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5000" dirty="0" smtClean="0">
                <a:latin typeface="+mj-ea"/>
                <a:ea typeface="+mj-ea"/>
              </a:rPr>
              <a:t>웹</a:t>
            </a:r>
            <a:r>
              <a:rPr lang="en-US" altLang="ko-KR" sz="5000" dirty="0" smtClean="0">
                <a:latin typeface="+mj-ea"/>
                <a:ea typeface="+mj-ea"/>
              </a:rPr>
              <a:t>(</a:t>
            </a:r>
            <a:r>
              <a:rPr lang="ko-KR" altLang="en-US" sz="5000" dirty="0" smtClean="0">
                <a:latin typeface="+mj-ea"/>
                <a:ea typeface="+mj-ea"/>
              </a:rPr>
              <a:t>프론트</a:t>
            </a:r>
            <a:r>
              <a:rPr lang="en-US" altLang="ko-KR" sz="5000" dirty="0" smtClean="0">
                <a:latin typeface="+mj-ea"/>
                <a:ea typeface="+mj-ea"/>
              </a:rPr>
              <a:t>) + </a:t>
            </a:r>
            <a:r>
              <a:rPr lang="ko-KR" altLang="en-US" sz="5000" dirty="0" smtClean="0">
                <a:latin typeface="+mj-ea"/>
                <a:ea typeface="+mj-ea"/>
              </a:rPr>
              <a:t>알고리즘</a:t>
            </a:r>
            <a:r>
              <a:rPr lang="en-US" altLang="ko-KR" sz="5000" dirty="0" smtClean="0">
                <a:latin typeface="+mj-ea"/>
                <a:ea typeface="+mj-ea"/>
              </a:rPr>
              <a:t>(PS) = ?</a:t>
            </a:r>
            <a:endParaRPr lang="ko-KR" altLang="en-US" sz="5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261243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주제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0452" y="2347541"/>
            <a:ext cx="7274172" cy="4161744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084507" y="1546818"/>
            <a:ext cx="434606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Ant Colony Optimization Simulator</a:t>
            </a:r>
          </a:p>
          <a:p>
            <a:r>
              <a:rPr lang="en-US" altLang="ko-KR" dirty="0" smtClean="0"/>
              <a:t>(</a:t>
            </a:r>
            <a:r>
              <a:rPr lang="ko-KR" altLang="en-US" dirty="0" smtClean="0"/>
              <a:t>개미 집단 최적화 알고리즘 시뮬레이터</a:t>
            </a:r>
            <a:r>
              <a:rPr lang="en-US" altLang="ko-KR" dirty="0" smtClean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83259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개요</a:t>
            </a:r>
            <a:endParaRPr lang="ko-KR" altLang="en-US" dirty="0"/>
          </a:p>
        </p:txBody>
      </p:sp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2362443446"/>
              </p:ext>
            </p:extLst>
          </p:nvPr>
        </p:nvGraphicFramePr>
        <p:xfrm>
          <a:off x="761453" y="214009"/>
          <a:ext cx="11203568" cy="69402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11260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결과</a:t>
            </a:r>
            <a:endParaRPr lang="ko-KR" altLang="en-US" dirty="0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8401" y="1746906"/>
            <a:ext cx="7274172" cy="4161744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5627910" y="3720202"/>
            <a:ext cx="215153" cy="21515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[crop output image]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818" y="1719692"/>
            <a:ext cx="8450132" cy="421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Nuclear+Mixing+Terra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52136" y="3651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0477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새로운 주제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9397" y="2373549"/>
            <a:ext cx="7193206" cy="409534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16452" y="1546818"/>
            <a:ext cx="328218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 smtClean="0"/>
              <a:t>정렬 알고리즘 시뮬레이터</a:t>
            </a:r>
            <a:endParaRPr lang="en-US" altLang="ko-KR" dirty="0" smtClean="0"/>
          </a:p>
          <a:p>
            <a:pPr algn="ctr"/>
            <a:r>
              <a:rPr lang="en-US" altLang="ko-KR" dirty="0" smtClean="0"/>
              <a:t>(Sorting Algorithm Simulator)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931946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개요</a:t>
            </a:r>
            <a:endParaRPr lang="ko-KR" altLang="en-US" dirty="0"/>
          </a:p>
        </p:txBody>
      </p:sp>
      <p:graphicFrame>
        <p:nvGraphicFramePr>
          <p:cNvPr id="3" name="다이어그램 2"/>
          <p:cNvGraphicFramePr/>
          <p:nvPr>
            <p:extLst>
              <p:ext uri="{D42A27DB-BD31-4B8C-83A1-F6EECF244321}">
                <p14:modId xmlns:p14="http://schemas.microsoft.com/office/powerpoint/2010/main" val="1084489631"/>
              </p:ext>
            </p:extLst>
          </p:nvPr>
        </p:nvGraphicFramePr>
        <p:xfrm>
          <a:off x="629689" y="77822"/>
          <a:ext cx="11306150" cy="73144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369650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883" y="1780106"/>
            <a:ext cx="7193206" cy="4095346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 smtClean="0"/>
              <a:t>결과</a:t>
            </a:r>
            <a:endParaRPr lang="ko-KR" altLang="en-US" dirty="0"/>
          </a:p>
        </p:txBody>
      </p:sp>
      <p:sp>
        <p:nvSpPr>
          <p:cNvPr id="5" name="타원 4"/>
          <p:cNvSpPr/>
          <p:nvPr/>
        </p:nvSpPr>
        <p:spPr>
          <a:xfrm>
            <a:off x="5627910" y="3720202"/>
            <a:ext cx="215153" cy="215153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[crop output image]"/>
          <p:cNvPicPr>
            <a:picLocks noChangeAspect="1" noChangeArrowheads="1" noCrop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5818" y="1719692"/>
            <a:ext cx="8450132" cy="42161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Nuclear+Mixing+Terran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452136" y="3651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45266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5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>
                <a:hlinkClick r:id="rId2"/>
              </a:rPr>
              <a:t>최종 결과</a:t>
            </a:r>
            <a:endParaRPr lang="ko-KR" altLang="en-US" dirty="0">
              <a:hlinkClick r:id="rId2"/>
            </a:endParaRPr>
          </a:p>
        </p:txBody>
      </p:sp>
    </p:spTree>
    <p:extLst>
      <p:ext uri="{BB962C8B-B14F-4D97-AF65-F5344CB8AC3E}">
        <p14:creationId xmlns:p14="http://schemas.microsoft.com/office/powerpoint/2010/main" val="1039027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60</Words>
  <Application>Microsoft Office PowerPoint</Application>
  <PresentationFormat>와이드스크린</PresentationFormat>
  <Paragraphs>24</Paragraphs>
  <Slides>9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유니폭스 동아리프로젝 트</vt:lpstr>
      <vt:lpstr>고민</vt:lpstr>
      <vt:lpstr>주제</vt:lpstr>
      <vt:lpstr>개요</vt:lpstr>
      <vt:lpstr>결과</vt:lpstr>
      <vt:lpstr>새로운 주제</vt:lpstr>
      <vt:lpstr>개요</vt:lpstr>
      <vt:lpstr>결과</vt:lpstr>
      <vt:lpstr>최종 결과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유니폭스 동아리프로젝 트</dc:title>
  <dc:creator>황상민</dc:creator>
  <cp:lastModifiedBy>황상민</cp:lastModifiedBy>
  <cp:revision>9</cp:revision>
  <dcterms:created xsi:type="dcterms:W3CDTF">2017-09-09T15:40:56Z</dcterms:created>
  <dcterms:modified xsi:type="dcterms:W3CDTF">2017-09-09T16:36:28Z</dcterms:modified>
</cp:coreProperties>
</file>

<file path=docProps/thumbnail.jpeg>
</file>